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6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B975-77DA-4929-A998-33ADF231701F}" type="datetimeFigureOut">
              <a:rPr lang="ko-KR" altLang="en-US" smtClean="0"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0C9E-B74E-4D89-85C4-6728255DE5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980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B975-77DA-4929-A998-33ADF231701F}" type="datetimeFigureOut">
              <a:rPr lang="ko-KR" altLang="en-US" smtClean="0"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0C9E-B74E-4D89-85C4-6728255DE5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348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B975-77DA-4929-A998-33ADF231701F}" type="datetimeFigureOut">
              <a:rPr lang="ko-KR" altLang="en-US" smtClean="0"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0C9E-B74E-4D89-85C4-6728255DE5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06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B975-77DA-4929-A998-33ADF231701F}" type="datetimeFigureOut">
              <a:rPr lang="ko-KR" altLang="en-US" smtClean="0"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0C9E-B74E-4D89-85C4-6728255DE5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210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B975-77DA-4929-A998-33ADF231701F}" type="datetimeFigureOut">
              <a:rPr lang="ko-KR" altLang="en-US" smtClean="0"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0C9E-B74E-4D89-85C4-6728255DE5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009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B975-77DA-4929-A998-33ADF231701F}" type="datetimeFigureOut">
              <a:rPr lang="ko-KR" altLang="en-US" smtClean="0"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0C9E-B74E-4D89-85C4-6728255DE5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7531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B975-77DA-4929-A998-33ADF231701F}" type="datetimeFigureOut">
              <a:rPr lang="ko-KR" altLang="en-US" smtClean="0"/>
              <a:t>2018-01-26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0C9E-B74E-4D89-85C4-6728255DE5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085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B975-77DA-4929-A998-33ADF231701F}" type="datetimeFigureOut">
              <a:rPr lang="ko-KR" altLang="en-US" smtClean="0"/>
              <a:t>2018-01-26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0C9E-B74E-4D89-85C4-6728255DE5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0105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B975-77DA-4929-A998-33ADF231701F}" type="datetimeFigureOut">
              <a:rPr lang="ko-KR" altLang="en-US" smtClean="0"/>
              <a:t>2018-01-26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0C9E-B74E-4D89-85C4-6728255DE5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874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B975-77DA-4929-A998-33ADF231701F}" type="datetimeFigureOut">
              <a:rPr lang="ko-KR" altLang="en-US" smtClean="0"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0C9E-B74E-4D89-85C4-6728255DE5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998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B975-77DA-4929-A998-33ADF231701F}" type="datetimeFigureOut">
              <a:rPr lang="ko-KR" altLang="en-US" smtClean="0"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E0C9E-B74E-4D89-85C4-6728255DE5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292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8B975-77DA-4929-A998-33ADF231701F}" type="datetimeFigureOut">
              <a:rPr lang="ko-KR" altLang="en-US" smtClean="0"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E0C9E-B74E-4D89-85C4-6728255DE5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9118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6098" y="492981"/>
            <a:ext cx="2186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Mechanics / Comp.</a:t>
            </a:r>
            <a:endParaRPr lang="ko-KR" altLang="en-US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1817" y="1011141"/>
            <a:ext cx="103625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Structure Design / Dynamic Analysis / System Integration</a:t>
            </a:r>
          </a:p>
          <a:p>
            <a:pPr marL="285750" indent="-285750">
              <a:buFontTx/>
              <a:buChar char="-"/>
            </a:pP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Structural vibration / Rotor Dynamics / Active Noise Control</a:t>
            </a:r>
          </a:p>
          <a:p>
            <a:pPr marL="285750" indent="-285750">
              <a:buFontTx/>
              <a:buChar char="-"/>
            </a:pP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Thermal Fluid Analysis / Heat Exchanger Design / Heat Transfer / Thermodynamics Application     / Cooling System / Refrigeration cycle / Air Conditioning</a:t>
            </a:r>
          </a:p>
          <a:p>
            <a:pPr marL="285750" indent="-285750">
              <a:buFontTx/>
              <a:buChar char="-"/>
            </a:pP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Computational Fluid Dynamics(CFD) / Computer Aided Engineering(CAE) / Optimal Design</a:t>
            </a:r>
          </a:p>
          <a:p>
            <a:pPr marL="285750" indent="-285750">
              <a:buFontTx/>
              <a:buChar char="-"/>
            </a:pP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Fan Design /Aero acoustics / Performance Analysis</a:t>
            </a:r>
          </a:p>
          <a:p>
            <a:pPr marL="285750" indent="-285750">
              <a:buFontTx/>
              <a:buChar char="-"/>
            </a:pP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Mechanism Control/Sensor Application / Mechatronics System Design / Robot Intelligence</a:t>
            </a:r>
          </a:p>
          <a:p>
            <a:pPr marL="285750" indent="-285750">
              <a:buFontTx/>
              <a:buChar char="-"/>
            </a:pP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Metal Material / Electronic Material / Tribology</a:t>
            </a:r>
          </a:p>
          <a:p>
            <a:pPr marL="285750" indent="-285750">
              <a:buFontTx/>
              <a:buChar char="-"/>
            </a:pPr>
            <a:endParaRPr lang="ko-KR" altLang="en-US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6098" y="3470972"/>
            <a:ext cx="4189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Motor / Inverter / Converter</a:t>
            </a:r>
            <a:endParaRPr lang="ko-KR" altLang="en-US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1817" y="3989132"/>
            <a:ext cx="113670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Motor Design / Motor Cooling Design / Electro-magnetic Analysis</a:t>
            </a:r>
          </a:p>
          <a:p>
            <a:pPr marL="285750" indent="-285750">
              <a:buFontTx/>
              <a:buChar char="-"/>
            </a:pP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Motor control Algorithm Development / Power Electronic Circuit Design &amp; Control / Inverter Drive System</a:t>
            </a:r>
          </a:p>
          <a:p>
            <a:pPr marL="285750" indent="-285750">
              <a:buFontTx/>
              <a:buChar char="-"/>
            </a:pP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AC-DC </a:t>
            </a: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Converter / </a:t>
            </a: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DC-DC Converter / </a:t>
            </a: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High </a:t>
            </a: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Efficiency Converter Topology Design</a:t>
            </a:r>
          </a:p>
          <a:p>
            <a:pPr marL="285750" indent="-285750">
              <a:buFontTx/>
              <a:buChar char="-"/>
            </a:pPr>
            <a:r>
              <a:rPr lang="en-US" altLang="ko-KR" dirty="0" smtClean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Wireless Power Transfer</a:t>
            </a:r>
          </a:p>
          <a:p>
            <a:pPr marL="285750" indent="-285750">
              <a:buFontTx/>
              <a:buChar char="-"/>
            </a:pPr>
            <a:endParaRPr lang="ko-KR" altLang="en-US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37457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123</Words>
  <Application>Microsoft Office PowerPoint</Application>
  <PresentationFormat>사용자 지정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이헌/책임/L&amp;A센터 기획팀(heon0328.lee@lge.com)</dc:creator>
  <cp:lastModifiedBy>USER</cp:lastModifiedBy>
  <cp:revision>10</cp:revision>
  <dcterms:created xsi:type="dcterms:W3CDTF">2018-01-25T23:42:41Z</dcterms:created>
  <dcterms:modified xsi:type="dcterms:W3CDTF">2018-01-26T00:37:50Z</dcterms:modified>
</cp:coreProperties>
</file>